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6" r:id="rId2"/>
    <p:sldId id="258" r:id="rId3"/>
    <p:sldId id="262" r:id="rId4"/>
    <p:sldId id="267" r:id="rId5"/>
    <p:sldId id="266" r:id="rId6"/>
    <p:sldId id="263" r:id="rId7"/>
    <p:sldId id="265" r:id="rId8"/>
    <p:sldId id="268"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2CD099E1-20C7-4473-A2F0-9D5754E6196B}">
          <p14:sldIdLst>
            <p14:sldId id="256"/>
            <p14:sldId id="258"/>
            <p14:sldId id="262"/>
            <p14:sldId id="267"/>
            <p14:sldId id="266"/>
            <p14:sldId id="263"/>
            <p14:sldId id="265"/>
            <p14:sldId id="268"/>
          </p14:sldIdLst>
        </p14:section>
        <p14:section name="Just in case" id="{360669C1-72C7-47AB-9B6F-103F7C2F53DC}">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580" autoAdjust="0"/>
    <p:restoredTop sz="74627" autoAdjust="0"/>
  </p:normalViewPr>
  <p:slideViewPr>
    <p:cSldViewPr snapToGrid="0">
      <p:cViewPr varScale="1">
        <p:scale>
          <a:sx n="65" d="100"/>
          <a:sy n="65" d="100"/>
        </p:scale>
        <p:origin x="463" y="36"/>
      </p:cViewPr>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465E07A-22BF-463E-B475-CA87C5BF7574}" type="datetimeFigureOut">
              <a:rPr lang="en-US" smtClean="0"/>
              <a:t>2/3/2021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60C3C15-D038-4D1A-BE35-E5EF82D9897D}" type="slidenum">
              <a:rPr lang="en-US" smtClean="0"/>
              <a:t>‹#›</a:t>
            </a:fld>
            <a:endParaRPr lang="en-US"/>
          </a:p>
        </p:txBody>
      </p:sp>
    </p:spTree>
    <p:extLst>
      <p:ext uri="{BB962C8B-B14F-4D97-AF65-F5344CB8AC3E}">
        <p14:creationId xmlns:p14="http://schemas.microsoft.com/office/powerpoint/2010/main" val="40692924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60C3C15-D038-4D1A-BE35-E5EF82D9897D}" type="slidenum">
              <a:rPr lang="en-US" smtClean="0"/>
              <a:t>1</a:t>
            </a:fld>
            <a:endParaRPr lang="en-US"/>
          </a:p>
        </p:txBody>
      </p:sp>
    </p:spTree>
    <p:extLst>
      <p:ext uri="{BB962C8B-B14F-4D97-AF65-F5344CB8AC3E}">
        <p14:creationId xmlns:p14="http://schemas.microsoft.com/office/powerpoint/2010/main" val="32270142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sz="1200" dirty="0"/>
              <a:t>Efficiency:</a:t>
            </a:r>
          </a:p>
          <a:p>
            <a:pPr marL="0" indent="0">
              <a:buNone/>
            </a:pPr>
            <a:r>
              <a:rPr lang="en-US" sz="1200" dirty="0"/>
              <a:t>Our goal when swimming is to develop forward propulsion to drive our body through the water while minimizing the amount of drag that is created by our body.</a:t>
            </a:r>
            <a:endParaRPr lang="en-US" sz="1200" dirty="0">
              <a:sym typeface="Wingdings" panose="05000000000000000000" pitchFamily="2" charset="2"/>
            </a:endParaRPr>
          </a:p>
          <a:p>
            <a:pPr marL="0" indent="0">
              <a:buNone/>
            </a:pPr>
            <a:endParaRPr lang="en-US" sz="1200" dirty="0"/>
          </a:p>
          <a:p>
            <a:pPr marL="0" indent="0">
              <a:buNone/>
            </a:pPr>
            <a:r>
              <a:rPr lang="en-US" sz="1200" dirty="0"/>
              <a:t>Waste:</a:t>
            </a:r>
          </a:p>
          <a:p>
            <a:pPr marL="0" indent="0">
              <a:buNone/>
            </a:pPr>
            <a:r>
              <a:rPr lang="en-US" sz="1200" dirty="0"/>
              <a:t>Any activity that doesn’t provide forward propulsion or increases the natural drag of our body is working against achieving this goal.</a:t>
            </a:r>
          </a:p>
          <a:p>
            <a:endParaRPr lang="en-US" dirty="0"/>
          </a:p>
        </p:txBody>
      </p:sp>
      <p:sp>
        <p:nvSpPr>
          <p:cNvPr id="4" name="Slide Number Placeholder 3"/>
          <p:cNvSpPr>
            <a:spLocks noGrp="1"/>
          </p:cNvSpPr>
          <p:nvPr>
            <p:ph type="sldNum" sz="quarter" idx="5"/>
          </p:nvPr>
        </p:nvSpPr>
        <p:spPr/>
        <p:txBody>
          <a:bodyPr/>
          <a:lstStyle/>
          <a:p>
            <a:fld id="{460C3C15-D038-4D1A-BE35-E5EF82D9897D}" type="slidenum">
              <a:rPr lang="en-US" smtClean="0"/>
              <a:t>2</a:t>
            </a:fld>
            <a:endParaRPr lang="en-US"/>
          </a:p>
        </p:txBody>
      </p:sp>
    </p:spTree>
    <p:extLst>
      <p:ext uri="{BB962C8B-B14F-4D97-AF65-F5344CB8AC3E}">
        <p14:creationId xmlns:p14="http://schemas.microsoft.com/office/powerpoint/2010/main" val="36601483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If you want to try to change your stroke, consider doing it in small ways.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By changing your technique, you are going to be using muscles differently and may require you to build strength.</a:t>
            </a:r>
          </a:p>
        </p:txBody>
      </p:sp>
      <p:sp>
        <p:nvSpPr>
          <p:cNvPr id="4" name="Slide Number Placeholder 3"/>
          <p:cNvSpPr>
            <a:spLocks noGrp="1"/>
          </p:cNvSpPr>
          <p:nvPr>
            <p:ph type="sldNum" sz="quarter" idx="5"/>
          </p:nvPr>
        </p:nvSpPr>
        <p:spPr/>
        <p:txBody>
          <a:bodyPr/>
          <a:lstStyle/>
          <a:p>
            <a:fld id="{460C3C15-D038-4D1A-BE35-E5EF82D9897D}" type="slidenum">
              <a:rPr lang="en-US" smtClean="0"/>
              <a:t>3</a:t>
            </a:fld>
            <a:endParaRPr lang="en-US"/>
          </a:p>
        </p:txBody>
      </p:sp>
    </p:spTree>
    <p:extLst>
      <p:ext uri="{BB962C8B-B14F-4D97-AF65-F5344CB8AC3E}">
        <p14:creationId xmlns:p14="http://schemas.microsoft.com/office/powerpoint/2010/main" val="17693307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Smooth 100: https://www.youtube.com/watch?v=wvVZZy-8fv4</a:t>
            </a:r>
          </a:p>
          <a:p>
            <a:endParaRPr lang="en-US" dirty="0"/>
          </a:p>
        </p:txBody>
      </p:sp>
      <p:sp>
        <p:nvSpPr>
          <p:cNvPr id="4" name="Slide Number Placeholder 3"/>
          <p:cNvSpPr>
            <a:spLocks noGrp="1"/>
          </p:cNvSpPr>
          <p:nvPr>
            <p:ph type="sldNum" sz="quarter" idx="5"/>
          </p:nvPr>
        </p:nvSpPr>
        <p:spPr/>
        <p:txBody>
          <a:bodyPr/>
          <a:lstStyle/>
          <a:p>
            <a:fld id="{460C3C15-D038-4D1A-BE35-E5EF82D9897D}" type="slidenum">
              <a:rPr lang="en-US" smtClean="0"/>
              <a:t>4</a:t>
            </a:fld>
            <a:endParaRPr lang="en-US"/>
          </a:p>
        </p:txBody>
      </p:sp>
    </p:spTree>
    <p:extLst>
      <p:ext uri="{BB962C8B-B14F-4D97-AF65-F5344CB8AC3E}">
        <p14:creationId xmlns:p14="http://schemas.microsoft.com/office/powerpoint/2010/main" val="427973037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Demonstrate by standing</a:t>
            </a:r>
          </a:p>
        </p:txBody>
      </p:sp>
      <p:sp>
        <p:nvSpPr>
          <p:cNvPr id="4" name="Slide Number Placeholder 3"/>
          <p:cNvSpPr>
            <a:spLocks noGrp="1"/>
          </p:cNvSpPr>
          <p:nvPr>
            <p:ph type="sldNum" sz="quarter" idx="5"/>
          </p:nvPr>
        </p:nvSpPr>
        <p:spPr/>
        <p:txBody>
          <a:bodyPr/>
          <a:lstStyle/>
          <a:p>
            <a:fld id="{460C3C15-D038-4D1A-BE35-E5EF82D9897D}" type="slidenum">
              <a:rPr lang="en-US" smtClean="0"/>
              <a:t>5</a:t>
            </a:fld>
            <a:endParaRPr lang="en-US"/>
          </a:p>
        </p:txBody>
      </p:sp>
    </p:spTree>
    <p:extLst>
      <p:ext uri="{BB962C8B-B14F-4D97-AF65-F5344CB8AC3E}">
        <p14:creationId xmlns:p14="http://schemas.microsoft.com/office/powerpoint/2010/main" val="38530179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96BECF-8605-466A-94C9-DF506841000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724F212-B529-4D13-A7BD-A05DA50CD65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8CEA9FC2-C600-44A0-B3F3-F9D6475402ED}"/>
              </a:ext>
            </a:extLst>
          </p:cNvPr>
          <p:cNvSpPr>
            <a:spLocks noGrp="1"/>
          </p:cNvSpPr>
          <p:nvPr>
            <p:ph type="dt" sz="half" idx="10"/>
          </p:nvPr>
        </p:nvSpPr>
        <p:spPr/>
        <p:txBody>
          <a:bodyPr/>
          <a:lstStyle/>
          <a:p>
            <a:fld id="{3A99BC86-74F6-4205-890A-0D90B32AB37B}" type="datetimeFigureOut">
              <a:rPr lang="en-US" smtClean="0"/>
              <a:t>2/3/2021</a:t>
            </a:fld>
            <a:endParaRPr lang="en-US"/>
          </a:p>
        </p:txBody>
      </p:sp>
      <p:sp>
        <p:nvSpPr>
          <p:cNvPr id="5" name="Footer Placeholder 4">
            <a:extLst>
              <a:ext uri="{FF2B5EF4-FFF2-40B4-BE49-F238E27FC236}">
                <a16:creationId xmlns:a16="http://schemas.microsoft.com/office/drawing/2014/main" id="{0F665A10-8A1A-4F65-A7B7-192D8B33915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52168F5-BBAD-4081-A11A-0D0CFC375A3F}"/>
              </a:ext>
            </a:extLst>
          </p:cNvPr>
          <p:cNvSpPr>
            <a:spLocks noGrp="1"/>
          </p:cNvSpPr>
          <p:nvPr>
            <p:ph type="sldNum" sz="quarter" idx="12"/>
          </p:nvPr>
        </p:nvSpPr>
        <p:spPr/>
        <p:txBody>
          <a:bodyPr/>
          <a:lstStyle/>
          <a:p>
            <a:fld id="{F2ECE81B-8506-4085-84FE-E8308769ECE8}" type="slidenum">
              <a:rPr lang="en-US" smtClean="0"/>
              <a:t>‹#›</a:t>
            </a:fld>
            <a:endParaRPr lang="en-US"/>
          </a:p>
        </p:txBody>
      </p:sp>
    </p:spTree>
    <p:extLst>
      <p:ext uri="{BB962C8B-B14F-4D97-AF65-F5344CB8AC3E}">
        <p14:creationId xmlns:p14="http://schemas.microsoft.com/office/powerpoint/2010/main" val="23871560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80C3DA-9350-46B5-B21C-6C0C4786EAE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171D634-D3A3-481D-B508-3EF16B5EE65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99213C5-279E-4339-A7E3-D520EFD94C06}"/>
              </a:ext>
            </a:extLst>
          </p:cNvPr>
          <p:cNvSpPr>
            <a:spLocks noGrp="1"/>
          </p:cNvSpPr>
          <p:nvPr>
            <p:ph type="dt" sz="half" idx="10"/>
          </p:nvPr>
        </p:nvSpPr>
        <p:spPr/>
        <p:txBody>
          <a:bodyPr/>
          <a:lstStyle/>
          <a:p>
            <a:fld id="{3A99BC86-74F6-4205-890A-0D90B32AB37B}" type="datetimeFigureOut">
              <a:rPr lang="en-US" smtClean="0"/>
              <a:t>2/3/2021</a:t>
            </a:fld>
            <a:endParaRPr lang="en-US"/>
          </a:p>
        </p:txBody>
      </p:sp>
      <p:sp>
        <p:nvSpPr>
          <p:cNvPr id="5" name="Footer Placeholder 4">
            <a:extLst>
              <a:ext uri="{FF2B5EF4-FFF2-40B4-BE49-F238E27FC236}">
                <a16:creationId xmlns:a16="http://schemas.microsoft.com/office/drawing/2014/main" id="{92588359-7718-474A-B3E1-610360C3572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CBD79BE-06A9-4C8A-9238-F540CAD7DC07}"/>
              </a:ext>
            </a:extLst>
          </p:cNvPr>
          <p:cNvSpPr>
            <a:spLocks noGrp="1"/>
          </p:cNvSpPr>
          <p:nvPr>
            <p:ph type="sldNum" sz="quarter" idx="12"/>
          </p:nvPr>
        </p:nvSpPr>
        <p:spPr/>
        <p:txBody>
          <a:bodyPr/>
          <a:lstStyle/>
          <a:p>
            <a:fld id="{F2ECE81B-8506-4085-84FE-E8308769ECE8}" type="slidenum">
              <a:rPr lang="en-US" smtClean="0"/>
              <a:t>‹#›</a:t>
            </a:fld>
            <a:endParaRPr lang="en-US"/>
          </a:p>
        </p:txBody>
      </p:sp>
    </p:spTree>
    <p:extLst>
      <p:ext uri="{BB962C8B-B14F-4D97-AF65-F5344CB8AC3E}">
        <p14:creationId xmlns:p14="http://schemas.microsoft.com/office/powerpoint/2010/main" val="6883037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21DE709-BFC8-43A2-848F-C939764D55F4}"/>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640CCC2-14AF-4640-8663-511CA5E7AAF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3E606AB-20B5-4509-8089-54CD6D95B12D}"/>
              </a:ext>
            </a:extLst>
          </p:cNvPr>
          <p:cNvSpPr>
            <a:spLocks noGrp="1"/>
          </p:cNvSpPr>
          <p:nvPr>
            <p:ph type="dt" sz="half" idx="10"/>
          </p:nvPr>
        </p:nvSpPr>
        <p:spPr/>
        <p:txBody>
          <a:bodyPr/>
          <a:lstStyle/>
          <a:p>
            <a:fld id="{3A99BC86-74F6-4205-890A-0D90B32AB37B}" type="datetimeFigureOut">
              <a:rPr lang="en-US" smtClean="0"/>
              <a:t>2/3/2021</a:t>
            </a:fld>
            <a:endParaRPr lang="en-US"/>
          </a:p>
        </p:txBody>
      </p:sp>
      <p:sp>
        <p:nvSpPr>
          <p:cNvPr id="5" name="Footer Placeholder 4">
            <a:extLst>
              <a:ext uri="{FF2B5EF4-FFF2-40B4-BE49-F238E27FC236}">
                <a16:creationId xmlns:a16="http://schemas.microsoft.com/office/drawing/2014/main" id="{9724E530-A57B-4935-A0E3-72147A06EE5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1FF14F4-2C39-4229-AF3C-3A39971F6DDC}"/>
              </a:ext>
            </a:extLst>
          </p:cNvPr>
          <p:cNvSpPr>
            <a:spLocks noGrp="1"/>
          </p:cNvSpPr>
          <p:nvPr>
            <p:ph type="sldNum" sz="quarter" idx="12"/>
          </p:nvPr>
        </p:nvSpPr>
        <p:spPr/>
        <p:txBody>
          <a:bodyPr/>
          <a:lstStyle/>
          <a:p>
            <a:fld id="{F2ECE81B-8506-4085-84FE-E8308769ECE8}" type="slidenum">
              <a:rPr lang="en-US" smtClean="0"/>
              <a:t>‹#›</a:t>
            </a:fld>
            <a:endParaRPr lang="en-US"/>
          </a:p>
        </p:txBody>
      </p:sp>
    </p:spTree>
    <p:extLst>
      <p:ext uri="{BB962C8B-B14F-4D97-AF65-F5344CB8AC3E}">
        <p14:creationId xmlns:p14="http://schemas.microsoft.com/office/powerpoint/2010/main" val="14712157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4074CC-A07F-438B-8E3D-E674B2C6109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FBF85B3-B2D2-4BA6-A48F-3965949354D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BF08196-2B4C-4457-A85F-3BE1BF1E5531}"/>
              </a:ext>
            </a:extLst>
          </p:cNvPr>
          <p:cNvSpPr>
            <a:spLocks noGrp="1"/>
          </p:cNvSpPr>
          <p:nvPr>
            <p:ph type="dt" sz="half" idx="10"/>
          </p:nvPr>
        </p:nvSpPr>
        <p:spPr/>
        <p:txBody>
          <a:bodyPr/>
          <a:lstStyle/>
          <a:p>
            <a:fld id="{3A99BC86-74F6-4205-890A-0D90B32AB37B}" type="datetimeFigureOut">
              <a:rPr lang="en-US" smtClean="0"/>
              <a:t>2/3/2021</a:t>
            </a:fld>
            <a:endParaRPr lang="en-US"/>
          </a:p>
        </p:txBody>
      </p:sp>
      <p:sp>
        <p:nvSpPr>
          <p:cNvPr id="5" name="Footer Placeholder 4">
            <a:extLst>
              <a:ext uri="{FF2B5EF4-FFF2-40B4-BE49-F238E27FC236}">
                <a16:creationId xmlns:a16="http://schemas.microsoft.com/office/drawing/2014/main" id="{1CB9FBBE-CCE9-49AA-BB99-A27C9D7362A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E6A4B58-2AA1-49AB-A328-1B1A54FB8C07}"/>
              </a:ext>
            </a:extLst>
          </p:cNvPr>
          <p:cNvSpPr>
            <a:spLocks noGrp="1"/>
          </p:cNvSpPr>
          <p:nvPr>
            <p:ph type="sldNum" sz="quarter" idx="12"/>
          </p:nvPr>
        </p:nvSpPr>
        <p:spPr/>
        <p:txBody>
          <a:bodyPr/>
          <a:lstStyle/>
          <a:p>
            <a:fld id="{F2ECE81B-8506-4085-84FE-E8308769ECE8}" type="slidenum">
              <a:rPr lang="en-US" smtClean="0"/>
              <a:t>‹#›</a:t>
            </a:fld>
            <a:endParaRPr lang="en-US"/>
          </a:p>
        </p:txBody>
      </p:sp>
      <p:pic>
        <p:nvPicPr>
          <p:cNvPr id="8" name="Picture 7">
            <a:extLst>
              <a:ext uri="{FF2B5EF4-FFF2-40B4-BE49-F238E27FC236}">
                <a16:creationId xmlns:a16="http://schemas.microsoft.com/office/drawing/2014/main" id="{792EBC7D-2851-4204-B42D-413407333808}"/>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515600" y="5960294"/>
            <a:ext cx="1529764" cy="792111"/>
          </a:xfrm>
          <a:prstGeom prst="rect">
            <a:avLst/>
          </a:prstGeom>
        </p:spPr>
      </p:pic>
    </p:spTree>
    <p:extLst>
      <p:ext uri="{BB962C8B-B14F-4D97-AF65-F5344CB8AC3E}">
        <p14:creationId xmlns:p14="http://schemas.microsoft.com/office/powerpoint/2010/main" val="38095364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97037F-C4B8-454D-A2FB-A242C22EB10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3123C80-F859-4EBB-B81A-1F045B47266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B75985A-9B7F-46CE-8791-C29DE10B7273}"/>
              </a:ext>
            </a:extLst>
          </p:cNvPr>
          <p:cNvSpPr>
            <a:spLocks noGrp="1"/>
          </p:cNvSpPr>
          <p:nvPr>
            <p:ph type="dt" sz="half" idx="10"/>
          </p:nvPr>
        </p:nvSpPr>
        <p:spPr/>
        <p:txBody>
          <a:bodyPr/>
          <a:lstStyle/>
          <a:p>
            <a:fld id="{3A99BC86-74F6-4205-890A-0D90B32AB37B}" type="datetimeFigureOut">
              <a:rPr lang="en-US" smtClean="0"/>
              <a:t>2/3/2021</a:t>
            </a:fld>
            <a:endParaRPr lang="en-US"/>
          </a:p>
        </p:txBody>
      </p:sp>
      <p:sp>
        <p:nvSpPr>
          <p:cNvPr id="5" name="Footer Placeholder 4">
            <a:extLst>
              <a:ext uri="{FF2B5EF4-FFF2-40B4-BE49-F238E27FC236}">
                <a16:creationId xmlns:a16="http://schemas.microsoft.com/office/drawing/2014/main" id="{F2A6A298-8D54-453A-8AFD-AA7F72A9A7D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51846C0-14AA-49E3-9BBC-93420067274A}"/>
              </a:ext>
            </a:extLst>
          </p:cNvPr>
          <p:cNvSpPr>
            <a:spLocks noGrp="1"/>
          </p:cNvSpPr>
          <p:nvPr>
            <p:ph type="sldNum" sz="quarter" idx="12"/>
          </p:nvPr>
        </p:nvSpPr>
        <p:spPr/>
        <p:txBody>
          <a:bodyPr/>
          <a:lstStyle/>
          <a:p>
            <a:fld id="{F2ECE81B-8506-4085-84FE-E8308769ECE8}" type="slidenum">
              <a:rPr lang="en-US" smtClean="0"/>
              <a:t>‹#›</a:t>
            </a:fld>
            <a:endParaRPr lang="en-US"/>
          </a:p>
        </p:txBody>
      </p:sp>
    </p:spTree>
    <p:extLst>
      <p:ext uri="{BB962C8B-B14F-4D97-AF65-F5344CB8AC3E}">
        <p14:creationId xmlns:p14="http://schemas.microsoft.com/office/powerpoint/2010/main" val="3772930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449AAF-9B63-466F-ABBE-F557894010E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C2B18CF-A5DB-4E26-87AE-B90A75DDB4D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B463E2F-D9C0-49D9-A99F-13A5C744605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993460E-0049-4D1E-A1C7-D2ADA7A47975}"/>
              </a:ext>
            </a:extLst>
          </p:cNvPr>
          <p:cNvSpPr>
            <a:spLocks noGrp="1"/>
          </p:cNvSpPr>
          <p:nvPr>
            <p:ph type="dt" sz="half" idx="10"/>
          </p:nvPr>
        </p:nvSpPr>
        <p:spPr/>
        <p:txBody>
          <a:bodyPr/>
          <a:lstStyle/>
          <a:p>
            <a:fld id="{3A99BC86-74F6-4205-890A-0D90B32AB37B}" type="datetimeFigureOut">
              <a:rPr lang="en-US" smtClean="0"/>
              <a:t>2/3/2021</a:t>
            </a:fld>
            <a:endParaRPr lang="en-US"/>
          </a:p>
        </p:txBody>
      </p:sp>
      <p:sp>
        <p:nvSpPr>
          <p:cNvPr id="6" name="Footer Placeholder 5">
            <a:extLst>
              <a:ext uri="{FF2B5EF4-FFF2-40B4-BE49-F238E27FC236}">
                <a16:creationId xmlns:a16="http://schemas.microsoft.com/office/drawing/2014/main" id="{D9D27CD3-72AF-4B75-A559-883990B7D99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8CED0C5-D8B0-4414-B234-01AA54629C0E}"/>
              </a:ext>
            </a:extLst>
          </p:cNvPr>
          <p:cNvSpPr>
            <a:spLocks noGrp="1"/>
          </p:cNvSpPr>
          <p:nvPr>
            <p:ph type="sldNum" sz="quarter" idx="12"/>
          </p:nvPr>
        </p:nvSpPr>
        <p:spPr/>
        <p:txBody>
          <a:bodyPr/>
          <a:lstStyle/>
          <a:p>
            <a:fld id="{F2ECE81B-8506-4085-84FE-E8308769ECE8}" type="slidenum">
              <a:rPr lang="en-US" smtClean="0"/>
              <a:t>‹#›</a:t>
            </a:fld>
            <a:endParaRPr lang="en-US"/>
          </a:p>
        </p:txBody>
      </p:sp>
    </p:spTree>
    <p:extLst>
      <p:ext uri="{BB962C8B-B14F-4D97-AF65-F5344CB8AC3E}">
        <p14:creationId xmlns:p14="http://schemas.microsoft.com/office/powerpoint/2010/main" val="36809018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92EF30-F77F-47C1-A182-85310A92630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2877715-B693-40E0-BC62-29189A0FD20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08FB191-71AF-417C-AEC4-3ED00DDC4A8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B4697DD-A83D-4DFD-8BE0-C81E92D4747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09C2BF7-B67C-491E-BF09-D1EF4983CFF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1E03175-4C00-4C3A-8FF9-AD23D4D30CDA}"/>
              </a:ext>
            </a:extLst>
          </p:cNvPr>
          <p:cNvSpPr>
            <a:spLocks noGrp="1"/>
          </p:cNvSpPr>
          <p:nvPr>
            <p:ph type="dt" sz="half" idx="10"/>
          </p:nvPr>
        </p:nvSpPr>
        <p:spPr/>
        <p:txBody>
          <a:bodyPr/>
          <a:lstStyle/>
          <a:p>
            <a:fld id="{3A99BC86-74F6-4205-890A-0D90B32AB37B}" type="datetimeFigureOut">
              <a:rPr lang="en-US" smtClean="0"/>
              <a:t>2/3/2021</a:t>
            </a:fld>
            <a:endParaRPr lang="en-US"/>
          </a:p>
        </p:txBody>
      </p:sp>
      <p:sp>
        <p:nvSpPr>
          <p:cNvPr id="8" name="Footer Placeholder 7">
            <a:extLst>
              <a:ext uri="{FF2B5EF4-FFF2-40B4-BE49-F238E27FC236}">
                <a16:creationId xmlns:a16="http://schemas.microsoft.com/office/drawing/2014/main" id="{556629E4-99D8-49E2-8AE1-0691CC87C90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75A7EFE6-16A1-4529-B406-4F47C9917109}"/>
              </a:ext>
            </a:extLst>
          </p:cNvPr>
          <p:cNvSpPr>
            <a:spLocks noGrp="1"/>
          </p:cNvSpPr>
          <p:nvPr>
            <p:ph type="sldNum" sz="quarter" idx="12"/>
          </p:nvPr>
        </p:nvSpPr>
        <p:spPr/>
        <p:txBody>
          <a:bodyPr/>
          <a:lstStyle/>
          <a:p>
            <a:fld id="{F2ECE81B-8506-4085-84FE-E8308769ECE8}" type="slidenum">
              <a:rPr lang="en-US" smtClean="0"/>
              <a:t>‹#›</a:t>
            </a:fld>
            <a:endParaRPr lang="en-US"/>
          </a:p>
        </p:txBody>
      </p:sp>
    </p:spTree>
    <p:extLst>
      <p:ext uri="{BB962C8B-B14F-4D97-AF65-F5344CB8AC3E}">
        <p14:creationId xmlns:p14="http://schemas.microsoft.com/office/powerpoint/2010/main" val="4194365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A12EB4-35A4-45BD-B4E5-DA3DC796DB0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CD56416-34E5-41F9-AF21-11C76E1FF272}"/>
              </a:ext>
            </a:extLst>
          </p:cNvPr>
          <p:cNvSpPr>
            <a:spLocks noGrp="1"/>
          </p:cNvSpPr>
          <p:nvPr>
            <p:ph type="dt" sz="half" idx="10"/>
          </p:nvPr>
        </p:nvSpPr>
        <p:spPr/>
        <p:txBody>
          <a:bodyPr/>
          <a:lstStyle/>
          <a:p>
            <a:fld id="{3A99BC86-74F6-4205-890A-0D90B32AB37B}" type="datetimeFigureOut">
              <a:rPr lang="en-US" smtClean="0"/>
              <a:t>2/3/2021</a:t>
            </a:fld>
            <a:endParaRPr lang="en-US"/>
          </a:p>
        </p:txBody>
      </p:sp>
      <p:sp>
        <p:nvSpPr>
          <p:cNvPr id="4" name="Footer Placeholder 3">
            <a:extLst>
              <a:ext uri="{FF2B5EF4-FFF2-40B4-BE49-F238E27FC236}">
                <a16:creationId xmlns:a16="http://schemas.microsoft.com/office/drawing/2014/main" id="{B434326D-13FE-4FC2-ADDD-EC74181A8FB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19D4E97F-C39E-477E-A258-57CF23950D4E}"/>
              </a:ext>
            </a:extLst>
          </p:cNvPr>
          <p:cNvSpPr>
            <a:spLocks noGrp="1"/>
          </p:cNvSpPr>
          <p:nvPr>
            <p:ph type="sldNum" sz="quarter" idx="12"/>
          </p:nvPr>
        </p:nvSpPr>
        <p:spPr/>
        <p:txBody>
          <a:bodyPr/>
          <a:lstStyle/>
          <a:p>
            <a:fld id="{F2ECE81B-8506-4085-84FE-E8308769ECE8}" type="slidenum">
              <a:rPr lang="en-US" smtClean="0"/>
              <a:t>‹#›</a:t>
            </a:fld>
            <a:endParaRPr lang="en-US"/>
          </a:p>
        </p:txBody>
      </p:sp>
    </p:spTree>
    <p:extLst>
      <p:ext uri="{BB962C8B-B14F-4D97-AF65-F5344CB8AC3E}">
        <p14:creationId xmlns:p14="http://schemas.microsoft.com/office/powerpoint/2010/main" val="9221137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9D0F6BD-5CC1-4A95-8032-42A3F662BCA5}"/>
              </a:ext>
            </a:extLst>
          </p:cNvPr>
          <p:cNvSpPr>
            <a:spLocks noGrp="1"/>
          </p:cNvSpPr>
          <p:nvPr>
            <p:ph type="dt" sz="half" idx="10"/>
          </p:nvPr>
        </p:nvSpPr>
        <p:spPr/>
        <p:txBody>
          <a:bodyPr/>
          <a:lstStyle/>
          <a:p>
            <a:fld id="{3A99BC86-74F6-4205-890A-0D90B32AB37B}" type="datetimeFigureOut">
              <a:rPr lang="en-US" smtClean="0"/>
              <a:t>2/3/2021</a:t>
            </a:fld>
            <a:endParaRPr lang="en-US"/>
          </a:p>
        </p:txBody>
      </p:sp>
      <p:sp>
        <p:nvSpPr>
          <p:cNvPr id="3" name="Footer Placeholder 2">
            <a:extLst>
              <a:ext uri="{FF2B5EF4-FFF2-40B4-BE49-F238E27FC236}">
                <a16:creationId xmlns:a16="http://schemas.microsoft.com/office/drawing/2014/main" id="{62A4D6C4-0DEC-4B18-BA1F-8F17EEDBFB1F}"/>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970431F-CEB6-4EC4-A94A-6F851D371B6C}"/>
              </a:ext>
            </a:extLst>
          </p:cNvPr>
          <p:cNvSpPr>
            <a:spLocks noGrp="1"/>
          </p:cNvSpPr>
          <p:nvPr>
            <p:ph type="sldNum" sz="quarter" idx="12"/>
          </p:nvPr>
        </p:nvSpPr>
        <p:spPr/>
        <p:txBody>
          <a:bodyPr/>
          <a:lstStyle/>
          <a:p>
            <a:fld id="{F2ECE81B-8506-4085-84FE-E8308769ECE8}" type="slidenum">
              <a:rPr lang="en-US" smtClean="0"/>
              <a:t>‹#›</a:t>
            </a:fld>
            <a:endParaRPr lang="en-US"/>
          </a:p>
        </p:txBody>
      </p:sp>
    </p:spTree>
    <p:extLst>
      <p:ext uri="{BB962C8B-B14F-4D97-AF65-F5344CB8AC3E}">
        <p14:creationId xmlns:p14="http://schemas.microsoft.com/office/powerpoint/2010/main" val="1295624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4BA56D-EDDA-4FB9-9E08-83765F6EEC8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213684F-5081-4972-948E-5FB7D570D3A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29B6B87-A3EA-4EB3-AB1F-69993048D58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58619B5-1582-4902-969D-E6746279F2B9}"/>
              </a:ext>
            </a:extLst>
          </p:cNvPr>
          <p:cNvSpPr>
            <a:spLocks noGrp="1"/>
          </p:cNvSpPr>
          <p:nvPr>
            <p:ph type="dt" sz="half" idx="10"/>
          </p:nvPr>
        </p:nvSpPr>
        <p:spPr/>
        <p:txBody>
          <a:bodyPr/>
          <a:lstStyle/>
          <a:p>
            <a:fld id="{3A99BC86-74F6-4205-890A-0D90B32AB37B}" type="datetimeFigureOut">
              <a:rPr lang="en-US" smtClean="0"/>
              <a:t>2/3/2021</a:t>
            </a:fld>
            <a:endParaRPr lang="en-US"/>
          </a:p>
        </p:txBody>
      </p:sp>
      <p:sp>
        <p:nvSpPr>
          <p:cNvPr id="6" name="Footer Placeholder 5">
            <a:extLst>
              <a:ext uri="{FF2B5EF4-FFF2-40B4-BE49-F238E27FC236}">
                <a16:creationId xmlns:a16="http://schemas.microsoft.com/office/drawing/2014/main" id="{0EB83DC5-1090-4F1C-96EC-CC3CC74AF00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EEF4D53-DE71-4D32-BF62-EA68D3AA90D6}"/>
              </a:ext>
            </a:extLst>
          </p:cNvPr>
          <p:cNvSpPr>
            <a:spLocks noGrp="1"/>
          </p:cNvSpPr>
          <p:nvPr>
            <p:ph type="sldNum" sz="quarter" idx="12"/>
          </p:nvPr>
        </p:nvSpPr>
        <p:spPr/>
        <p:txBody>
          <a:bodyPr/>
          <a:lstStyle/>
          <a:p>
            <a:fld id="{F2ECE81B-8506-4085-84FE-E8308769ECE8}" type="slidenum">
              <a:rPr lang="en-US" smtClean="0"/>
              <a:t>‹#›</a:t>
            </a:fld>
            <a:endParaRPr lang="en-US"/>
          </a:p>
        </p:txBody>
      </p:sp>
    </p:spTree>
    <p:extLst>
      <p:ext uri="{BB962C8B-B14F-4D97-AF65-F5344CB8AC3E}">
        <p14:creationId xmlns:p14="http://schemas.microsoft.com/office/powerpoint/2010/main" val="3069210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81BEA0-F957-4864-B0B4-3022D9010CC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8B8198F-9832-4994-815D-A0D74B6AAC3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2731E97-EE1D-4A9F-9E53-FFC1872506B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A9728E7-43B1-49AD-B416-E571D7226714}"/>
              </a:ext>
            </a:extLst>
          </p:cNvPr>
          <p:cNvSpPr>
            <a:spLocks noGrp="1"/>
          </p:cNvSpPr>
          <p:nvPr>
            <p:ph type="dt" sz="half" idx="10"/>
          </p:nvPr>
        </p:nvSpPr>
        <p:spPr/>
        <p:txBody>
          <a:bodyPr/>
          <a:lstStyle/>
          <a:p>
            <a:fld id="{3A99BC86-74F6-4205-890A-0D90B32AB37B}" type="datetimeFigureOut">
              <a:rPr lang="en-US" smtClean="0"/>
              <a:t>2/3/2021</a:t>
            </a:fld>
            <a:endParaRPr lang="en-US"/>
          </a:p>
        </p:txBody>
      </p:sp>
      <p:sp>
        <p:nvSpPr>
          <p:cNvPr id="6" name="Footer Placeholder 5">
            <a:extLst>
              <a:ext uri="{FF2B5EF4-FFF2-40B4-BE49-F238E27FC236}">
                <a16:creationId xmlns:a16="http://schemas.microsoft.com/office/drawing/2014/main" id="{D88A1AE7-7E3D-479C-A389-CCFA6959619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696E3C5-66CF-4BEF-A27B-688DDB51FFA2}"/>
              </a:ext>
            </a:extLst>
          </p:cNvPr>
          <p:cNvSpPr>
            <a:spLocks noGrp="1"/>
          </p:cNvSpPr>
          <p:nvPr>
            <p:ph type="sldNum" sz="quarter" idx="12"/>
          </p:nvPr>
        </p:nvSpPr>
        <p:spPr/>
        <p:txBody>
          <a:bodyPr/>
          <a:lstStyle/>
          <a:p>
            <a:fld id="{F2ECE81B-8506-4085-84FE-E8308769ECE8}" type="slidenum">
              <a:rPr lang="en-US" smtClean="0"/>
              <a:t>‹#›</a:t>
            </a:fld>
            <a:endParaRPr lang="en-US"/>
          </a:p>
        </p:txBody>
      </p:sp>
    </p:spTree>
    <p:extLst>
      <p:ext uri="{BB962C8B-B14F-4D97-AF65-F5344CB8AC3E}">
        <p14:creationId xmlns:p14="http://schemas.microsoft.com/office/powerpoint/2010/main" val="38506687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0D3DCF0-58F7-411B-8FC7-D85B41465F0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300A288-5964-4B64-9094-15DCCF24A90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CC31061-6166-43F3-A627-3B9FE50E7DC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A99BC86-74F6-4205-890A-0D90B32AB37B}" type="datetimeFigureOut">
              <a:rPr lang="en-US" smtClean="0"/>
              <a:t>2/3/2021</a:t>
            </a:fld>
            <a:endParaRPr lang="en-US"/>
          </a:p>
        </p:txBody>
      </p:sp>
      <p:sp>
        <p:nvSpPr>
          <p:cNvPr id="5" name="Footer Placeholder 4">
            <a:extLst>
              <a:ext uri="{FF2B5EF4-FFF2-40B4-BE49-F238E27FC236}">
                <a16:creationId xmlns:a16="http://schemas.microsoft.com/office/drawing/2014/main" id="{97539DD2-EACC-45E8-803F-AD37748F5D3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66D7F1B0-4530-4B55-A7EC-1FBD0919BED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ECE81B-8506-4085-84FE-E8308769ECE8}" type="slidenum">
              <a:rPr lang="en-US" smtClean="0"/>
              <a:t>‹#›</a:t>
            </a:fld>
            <a:endParaRPr lang="en-US"/>
          </a:p>
        </p:txBody>
      </p:sp>
    </p:spTree>
    <p:extLst>
      <p:ext uri="{BB962C8B-B14F-4D97-AF65-F5344CB8AC3E}">
        <p14:creationId xmlns:p14="http://schemas.microsoft.com/office/powerpoint/2010/main" val="37142339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www.youtube.com/watch?v=wvVZZy-8fv4" TargetMode="External"/><Relationship Id="rId2" Type="http://schemas.openxmlformats.org/officeDocument/2006/relationships/hyperlink" Target="https://www.youtube.com/watch?v=s2h0tFWwqFc"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5992CD-0294-4D68-B200-AD58E2851E8F}"/>
              </a:ext>
            </a:extLst>
          </p:cNvPr>
          <p:cNvSpPr>
            <a:spLocks noGrp="1"/>
          </p:cNvSpPr>
          <p:nvPr>
            <p:ph type="ctrTitle"/>
          </p:nvPr>
        </p:nvSpPr>
        <p:spPr/>
        <p:txBody>
          <a:bodyPr/>
          <a:lstStyle/>
          <a:p>
            <a:r>
              <a:rPr lang="en-US" dirty="0"/>
              <a:t>Atlantic Masters</a:t>
            </a:r>
          </a:p>
        </p:txBody>
      </p:sp>
      <p:sp>
        <p:nvSpPr>
          <p:cNvPr id="3" name="Subtitle 2">
            <a:extLst>
              <a:ext uri="{FF2B5EF4-FFF2-40B4-BE49-F238E27FC236}">
                <a16:creationId xmlns:a16="http://schemas.microsoft.com/office/drawing/2014/main" id="{96296F56-DCDC-45AC-B214-15E22C75C8AB}"/>
              </a:ext>
            </a:extLst>
          </p:cNvPr>
          <p:cNvSpPr>
            <a:spLocks noGrp="1"/>
          </p:cNvSpPr>
          <p:nvPr>
            <p:ph type="subTitle" idx="1"/>
          </p:nvPr>
        </p:nvSpPr>
        <p:spPr/>
        <p:txBody>
          <a:bodyPr/>
          <a:lstStyle/>
          <a:p>
            <a:endParaRPr lang="en-US" dirty="0"/>
          </a:p>
          <a:p>
            <a:r>
              <a:rPr lang="en-US" dirty="0"/>
              <a:t>3-Feb-2021</a:t>
            </a:r>
          </a:p>
        </p:txBody>
      </p:sp>
      <p:pic>
        <p:nvPicPr>
          <p:cNvPr id="5" name="Picture 4">
            <a:extLst>
              <a:ext uri="{FF2B5EF4-FFF2-40B4-BE49-F238E27FC236}">
                <a16:creationId xmlns:a16="http://schemas.microsoft.com/office/drawing/2014/main" id="{2945A28F-2D14-4753-B41F-D509EDF9F2C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01494" y="4973637"/>
            <a:ext cx="2943225" cy="1524000"/>
          </a:xfrm>
          <a:prstGeom prst="rect">
            <a:avLst/>
          </a:prstGeom>
        </p:spPr>
      </p:pic>
      <p:sp>
        <p:nvSpPr>
          <p:cNvPr id="7" name="Title 5">
            <a:extLst>
              <a:ext uri="{FF2B5EF4-FFF2-40B4-BE49-F238E27FC236}">
                <a16:creationId xmlns:a16="http://schemas.microsoft.com/office/drawing/2014/main" id="{24D6A5E6-EEBC-4543-B6FC-7AFCD1F0D310}"/>
              </a:ext>
            </a:extLst>
          </p:cNvPr>
          <p:cNvSpPr txBox="1">
            <a:spLocks/>
          </p:cNvSpPr>
          <p:nvPr/>
        </p:nvSpPr>
        <p:spPr>
          <a:xfrm>
            <a:off x="-193431" y="5603631"/>
            <a:ext cx="9144000" cy="1201614"/>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US" sz="4800" dirty="0">
                <a:solidFill>
                  <a:schemeClr val="accent1"/>
                </a:solidFill>
              </a:rPr>
              <a:t>  Swimmer’s Corner</a:t>
            </a:r>
          </a:p>
        </p:txBody>
      </p:sp>
      <p:sp>
        <p:nvSpPr>
          <p:cNvPr id="8" name="Subtitle 7">
            <a:extLst>
              <a:ext uri="{FF2B5EF4-FFF2-40B4-BE49-F238E27FC236}">
                <a16:creationId xmlns:a16="http://schemas.microsoft.com/office/drawing/2014/main" id="{EF324227-7E99-4AB8-A36E-8659EFEE3206}"/>
              </a:ext>
            </a:extLst>
          </p:cNvPr>
          <p:cNvSpPr txBox="1">
            <a:spLocks/>
          </p:cNvSpPr>
          <p:nvPr/>
        </p:nvSpPr>
        <p:spPr>
          <a:xfrm>
            <a:off x="1676400" y="3754438"/>
            <a:ext cx="9144000" cy="1655762"/>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a:t>  </a:t>
            </a:r>
            <a:endParaRPr lang="en-US" dirty="0"/>
          </a:p>
        </p:txBody>
      </p:sp>
    </p:spTree>
    <p:extLst>
      <p:ext uri="{BB962C8B-B14F-4D97-AF65-F5344CB8AC3E}">
        <p14:creationId xmlns:p14="http://schemas.microsoft.com/office/powerpoint/2010/main" val="10236003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587F8B-A7DE-4DBF-9D35-61F617C304A4}"/>
              </a:ext>
            </a:extLst>
          </p:cNvPr>
          <p:cNvSpPr>
            <a:spLocks noGrp="1"/>
          </p:cNvSpPr>
          <p:nvPr>
            <p:ph type="title"/>
          </p:nvPr>
        </p:nvSpPr>
        <p:spPr/>
        <p:txBody>
          <a:bodyPr/>
          <a:lstStyle/>
          <a:p>
            <a:r>
              <a:rPr lang="en-US"/>
              <a:t>Technique Tidbits</a:t>
            </a:r>
            <a:endParaRPr lang="en-US" dirty="0"/>
          </a:p>
        </p:txBody>
      </p:sp>
      <p:sp>
        <p:nvSpPr>
          <p:cNvPr id="3" name="Content Placeholder 2">
            <a:extLst>
              <a:ext uri="{FF2B5EF4-FFF2-40B4-BE49-F238E27FC236}">
                <a16:creationId xmlns:a16="http://schemas.microsoft.com/office/drawing/2014/main" id="{1A1DFC39-3AAD-4739-B311-2459F3348F10}"/>
              </a:ext>
            </a:extLst>
          </p:cNvPr>
          <p:cNvSpPr>
            <a:spLocks noGrp="1"/>
          </p:cNvSpPr>
          <p:nvPr>
            <p:ph idx="1"/>
          </p:nvPr>
        </p:nvSpPr>
        <p:spPr/>
        <p:txBody>
          <a:bodyPr>
            <a:normAutofit/>
          </a:bodyPr>
          <a:lstStyle/>
          <a:p>
            <a:pPr marL="0" indent="0">
              <a:buNone/>
            </a:pPr>
            <a:r>
              <a:rPr lang="en-US" sz="2100" dirty="0"/>
              <a:t>By adjusting our technique, we hope to swim:</a:t>
            </a:r>
          </a:p>
          <a:p>
            <a:r>
              <a:rPr lang="en-US" sz="2100" dirty="0"/>
              <a:t>Further</a:t>
            </a:r>
          </a:p>
          <a:p>
            <a:r>
              <a:rPr lang="en-US" sz="2100" dirty="0"/>
              <a:t>Efficiently</a:t>
            </a:r>
          </a:p>
          <a:p>
            <a:r>
              <a:rPr lang="en-US" sz="2100" dirty="0"/>
              <a:t>Faster</a:t>
            </a:r>
          </a:p>
        </p:txBody>
      </p:sp>
      <p:sp>
        <p:nvSpPr>
          <p:cNvPr id="4" name="Content Placeholder 2">
            <a:extLst>
              <a:ext uri="{FF2B5EF4-FFF2-40B4-BE49-F238E27FC236}">
                <a16:creationId xmlns:a16="http://schemas.microsoft.com/office/drawing/2014/main" id="{D9526353-DC29-44C4-9CFE-ABEA0820DC73}"/>
              </a:ext>
            </a:extLst>
          </p:cNvPr>
          <p:cNvSpPr txBox="1">
            <a:spLocks/>
          </p:cNvSpPr>
          <p:nvPr/>
        </p:nvSpPr>
        <p:spPr>
          <a:xfrm>
            <a:off x="838200" y="3108052"/>
            <a:ext cx="10515600" cy="2360181"/>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endParaRPr lang="en-US" sz="2100" dirty="0"/>
          </a:p>
          <a:p>
            <a:pPr marL="0" indent="0">
              <a:buFont typeface="Arial" panose="020B0604020202020204" pitchFamily="34" charset="0"/>
              <a:buNone/>
            </a:pPr>
            <a:r>
              <a:rPr lang="en-US" sz="2100" dirty="0"/>
              <a:t>Our own swimming style should:</a:t>
            </a:r>
          </a:p>
          <a:p>
            <a:r>
              <a:rPr lang="en-US" sz="2100" dirty="0"/>
              <a:t>Take advantage of our own flexibility</a:t>
            </a:r>
          </a:p>
          <a:p>
            <a:r>
              <a:rPr lang="en-US" sz="2100" dirty="0"/>
              <a:t>Allow us to meet our goals</a:t>
            </a:r>
          </a:p>
          <a:p>
            <a:r>
              <a:rPr lang="en-US" sz="2100" dirty="0"/>
              <a:t>Not cause non-muscular discomfort</a:t>
            </a:r>
          </a:p>
          <a:p>
            <a:endParaRPr lang="en-US" sz="2100" dirty="0"/>
          </a:p>
        </p:txBody>
      </p:sp>
    </p:spTree>
    <p:extLst>
      <p:ext uri="{BB962C8B-B14F-4D97-AF65-F5344CB8AC3E}">
        <p14:creationId xmlns:p14="http://schemas.microsoft.com/office/powerpoint/2010/main" val="40321725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587F8B-A7DE-4DBF-9D35-61F617C304A4}"/>
              </a:ext>
            </a:extLst>
          </p:cNvPr>
          <p:cNvSpPr>
            <a:spLocks noGrp="1"/>
          </p:cNvSpPr>
          <p:nvPr>
            <p:ph type="title"/>
          </p:nvPr>
        </p:nvSpPr>
        <p:spPr>
          <a:xfrm>
            <a:off x="838200" y="365125"/>
            <a:ext cx="10515600" cy="1325563"/>
          </a:xfrm>
        </p:spPr>
        <p:txBody>
          <a:bodyPr/>
          <a:lstStyle/>
          <a:p>
            <a:pPr algn="ctr"/>
            <a:r>
              <a:rPr lang="en-US" dirty="0"/>
              <a:t>Warning!!!</a:t>
            </a:r>
          </a:p>
        </p:txBody>
      </p:sp>
      <p:sp>
        <p:nvSpPr>
          <p:cNvPr id="3" name="Content Placeholder 2">
            <a:extLst>
              <a:ext uri="{FF2B5EF4-FFF2-40B4-BE49-F238E27FC236}">
                <a16:creationId xmlns:a16="http://schemas.microsoft.com/office/drawing/2014/main" id="{1A1DFC39-3AAD-4739-B311-2459F3348F10}"/>
              </a:ext>
            </a:extLst>
          </p:cNvPr>
          <p:cNvSpPr>
            <a:spLocks noGrp="1"/>
          </p:cNvSpPr>
          <p:nvPr>
            <p:ph idx="1"/>
          </p:nvPr>
        </p:nvSpPr>
        <p:spPr>
          <a:xfrm>
            <a:off x="1881554" y="1825625"/>
            <a:ext cx="7719646" cy="1404083"/>
          </a:xfrm>
        </p:spPr>
        <p:txBody>
          <a:bodyPr>
            <a:normAutofit/>
          </a:bodyPr>
          <a:lstStyle/>
          <a:p>
            <a:pPr marL="0" indent="0" algn="ctr">
              <a:buNone/>
            </a:pPr>
            <a:r>
              <a:rPr lang="en-US" sz="2800" dirty="0"/>
              <a:t>These are just a few techniques that have been shown to help swimmers in general.  Apply them based on your own abilities.</a:t>
            </a:r>
          </a:p>
        </p:txBody>
      </p:sp>
      <p:sp>
        <p:nvSpPr>
          <p:cNvPr id="4" name="Content Placeholder 2">
            <a:extLst>
              <a:ext uri="{FF2B5EF4-FFF2-40B4-BE49-F238E27FC236}">
                <a16:creationId xmlns:a16="http://schemas.microsoft.com/office/drawing/2014/main" id="{C82F8106-290E-4F17-B3CC-E6042F67D1F4}"/>
              </a:ext>
            </a:extLst>
          </p:cNvPr>
          <p:cNvSpPr txBox="1">
            <a:spLocks/>
          </p:cNvSpPr>
          <p:nvPr/>
        </p:nvSpPr>
        <p:spPr>
          <a:xfrm>
            <a:off x="1881554" y="3147645"/>
            <a:ext cx="7719646" cy="109610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US" dirty="0"/>
              <a:t>Changing your stroke can be equivalent to learning to swim for the first time!</a:t>
            </a:r>
          </a:p>
        </p:txBody>
      </p:sp>
      <p:sp>
        <p:nvSpPr>
          <p:cNvPr id="5" name="Content Placeholder 2">
            <a:extLst>
              <a:ext uri="{FF2B5EF4-FFF2-40B4-BE49-F238E27FC236}">
                <a16:creationId xmlns:a16="http://schemas.microsoft.com/office/drawing/2014/main" id="{D6E1CF09-A992-41A9-8A0A-074293D58F5E}"/>
              </a:ext>
            </a:extLst>
          </p:cNvPr>
          <p:cNvSpPr txBox="1">
            <a:spLocks/>
          </p:cNvSpPr>
          <p:nvPr/>
        </p:nvSpPr>
        <p:spPr>
          <a:xfrm>
            <a:off x="1881554" y="4314092"/>
            <a:ext cx="7719646" cy="186287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US" dirty="0"/>
              <a:t>Consider your goals and where you are in your training journey before you begin.</a:t>
            </a:r>
          </a:p>
        </p:txBody>
      </p:sp>
    </p:spTree>
    <p:extLst>
      <p:ext uri="{BB962C8B-B14F-4D97-AF65-F5344CB8AC3E}">
        <p14:creationId xmlns:p14="http://schemas.microsoft.com/office/powerpoint/2010/main" val="27026016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587F8B-A7DE-4DBF-9D35-61F617C304A4}"/>
              </a:ext>
            </a:extLst>
          </p:cNvPr>
          <p:cNvSpPr>
            <a:spLocks noGrp="1"/>
          </p:cNvSpPr>
          <p:nvPr>
            <p:ph type="title"/>
          </p:nvPr>
        </p:nvSpPr>
        <p:spPr>
          <a:xfrm>
            <a:off x="838200" y="365125"/>
            <a:ext cx="10515600" cy="1325563"/>
          </a:xfrm>
        </p:spPr>
        <p:txBody>
          <a:bodyPr>
            <a:normAutofit fontScale="90000"/>
          </a:bodyPr>
          <a:lstStyle/>
          <a:p>
            <a:r>
              <a:rPr lang="en-US" dirty="0"/>
              <a:t>Technique Tidbits </a:t>
            </a:r>
            <a:br>
              <a:rPr lang="en-US" dirty="0"/>
            </a:br>
            <a:r>
              <a:rPr lang="en-US" sz="3600" dirty="0"/>
              <a:t>Early Vertical Forearm (EVF) – The cure for a dropping elbow</a:t>
            </a:r>
            <a:endParaRPr lang="en-US" dirty="0"/>
          </a:p>
        </p:txBody>
      </p:sp>
      <p:sp>
        <p:nvSpPr>
          <p:cNvPr id="3" name="Content Placeholder 2">
            <a:extLst>
              <a:ext uri="{FF2B5EF4-FFF2-40B4-BE49-F238E27FC236}">
                <a16:creationId xmlns:a16="http://schemas.microsoft.com/office/drawing/2014/main" id="{1A1DFC39-3AAD-4739-B311-2459F3348F10}"/>
              </a:ext>
            </a:extLst>
          </p:cNvPr>
          <p:cNvSpPr>
            <a:spLocks noGrp="1"/>
          </p:cNvSpPr>
          <p:nvPr>
            <p:ph idx="1"/>
          </p:nvPr>
        </p:nvSpPr>
        <p:spPr>
          <a:xfrm>
            <a:off x="838200" y="1825625"/>
            <a:ext cx="10515600" cy="1878867"/>
          </a:xfrm>
        </p:spPr>
        <p:txBody>
          <a:bodyPr>
            <a:normAutofit/>
          </a:bodyPr>
          <a:lstStyle/>
          <a:p>
            <a:pPr marL="0" indent="0">
              <a:buNone/>
            </a:pPr>
            <a:r>
              <a:rPr lang="en-US" dirty="0"/>
              <a:t>Forward propulsion is provided by directing water with the palm of your hand towards your feet.  </a:t>
            </a:r>
          </a:p>
          <a:p>
            <a:pPr marL="0" indent="0">
              <a:buNone/>
            </a:pPr>
            <a:r>
              <a:rPr lang="en-US" dirty="0"/>
              <a:t>Position your forearm vertically as early as possible in your stroke to maximize the distance you can push water in the appropriate direction.</a:t>
            </a:r>
          </a:p>
          <a:p>
            <a:pPr marL="0" indent="0">
              <a:buNone/>
            </a:pPr>
            <a:endParaRPr lang="en-US" dirty="0"/>
          </a:p>
        </p:txBody>
      </p:sp>
      <p:pic>
        <p:nvPicPr>
          <p:cNvPr id="5" name="Picture 4">
            <a:extLst>
              <a:ext uri="{FF2B5EF4-FFF2-40B4-BE49-F238E27FC236}">
                <a16:creationId xmlns:a16="http://schemas.microsoft.com/office/drawing/2014/main" id="{7AC66FDA-CFFB-43B2-96C3-A911EEFC3517}"/>
              </a:ext>
            </a:extLst>
          </p:cNvPr>
          <p:cNvPicPr>
            <a:picLocks noChangeAspect="1"/>
          </p:cNvPicPr>
          <p:nvPr/>
        </p:nvPicPr>
        <p:blipFill>
          <a:blip r:embed="rId3"/>
          <a:stretch>
            <a:fillRect/>
          </a:stretch>
        </p:blipFill>
        <p:spPr>
          <a:xfrm>
            <a:off x="955431" y="3931261"/>
            <a:ext cx="3176588" cy="2386996"/>
          </a:xfrm>
          <a:prstGeom prst="rect">
            <a:avLst/>
          </a:prstGeom>
        </p:spPr>
      </p:pic>
      <p:pic>
        <p:nvPicPr>
          <p:cNvPr id="7" name="Picture 6">
            <a:extLst>
              <a:ext uri="{FF2B5EF4-FFF2-40B4-BE49-F238E27FC236}">
                <a16:creationId xmlns:a16="http://schemas.microsoft.com/office/drawing/2014/main" id="{09D4783E-67BC-457C-8E60-887A304C3378}"/>
              </a:ext>
            </a:extLst>
          </p:cNvPr>
          <p:cNvPicPr>
            <a:picLocks noChangeAspect="1"/>
          </p:cNvPicPr>
          <p:nvPr/>
        </p:nvPicPr>
        <p:blipFill>
          <a:blip r:embed="rId4"/>
          <a:stretch>
            <a:fillRect/>
          </a:stretch>
        </p:blipFill>
        <p:spPr>
          <a:xfrm>
            <a:off x="7357479" y="3931261"/>
            <a:ext cx="3768086" cy="2192948"/>
          </a:xfrm>
          <a:prstGeom prst="rect">
            <a:avLst/>
          </a:prstGeom>
        </p:spPr>
      </p:pic>
      <p:sp>
        <p:nvSpPr>
          <p:cNvPr id="9" name="TextBox 8">
            <a:extLst>
              <a:ext uri="{FF2B5EF4-FFF2-40B4-BE49-F238E27FC236}">
                <a16:creationId xmlns:a16="http://schemas.microsoft.com/office/drawing/2014/main" id="{DB2695E3-F350-48B4-A6A5-052E776582D9}"/>
              </a:ext>
            </a:extLst>
          </p:cNvPr>
          <p:cNvSpPr txBox="1"/>
          <p:nvPr/>
        </p:nvSpPr>
        <p:spPr>
          <a:xfrm flipH="1">
            <a:off x="4500488" y="4056185"/>
            <a:ext cx="2181666" cy="1754326"/>
          </a:xfrm>
          <a:prstGeom prst="rect">
            <a:avLst/>
          </a:prstGeom>
          <a:noFill/>
        </p:spPr>
        <p:txBody>
          <a:bodyPr wrap="square" rtlCol="0">
            <a:spAutoFit/>
          </a:bodyPr>
          <a:lstStyle/>
          <a:p>
            <a:pPr algn="ctr"/>
            <a:r>
              <a:rPr lang="en-US" dirty="0"/>
              <a:t>Can you spot the difference?</a:t>
            </a:r>
          </a:p>
          <a:p>
            <a:pPr algn="ctr"/>
            <a:endParaRPr lang="en-US" dirty="0"/>
          </a:p>
          <a:p>
            <a:pPr algn="ctr"/>
            <a:r>
              <a:rPr lang="en-US" dirty="0"/>
              <a:t>This is the ultimate cure to dropping your elbows!</a:t>
            </a:r>
          </a:p>
        </p:txBody>
      </p:sp>
    </p:spTree>
    <p:extLst>
      <p:ext uri="{BB962C8B-B14F-4D97-AF65-F5344CB8AC3E}">
        <p14:creationId xmlns:p14="http://schemas.microsoft.com/office/powerpoint/2010/main" val="34068613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fade">
                                      <p:cBhvr>
                                        <p:cTn id="1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587F8B-A7DE-4DBF-9D35-61F617C304A4}"/>
              </a:ext>
            </a:extLst>
          </p:cNvPr>
          <p:cNvSpPr>
            <a:spLocks noGrp="1"/>
          </p:cNvSpPr>
          <p:nvPr>
            <p:ph type="title"/>
          </p:nvPr>
        </p:nvSpPr>
        <p:spPr/>
        <p:txBody>
          <a:bodyPr/>
          <a:lstStyle/>
          <a:p>
            <a:r>
              <a:rPr lang="en-US" sz="4000" dirty="0"/>
              <a:t>Technique Tidbits</a:t>
            </a:r>
            <a:br>
              <a:rPr lang="en-US" dirty="0"/>
            </a:br>
            <a:r>
              <a:rPr lang="en-US" sz="3200" dirty="0"/>
              <a:t>A Full Stroke – No Early Exit</a:t>
            </a:r>
            <a:endParaRPr lang="en-US" dirty="0"/>
          </a:p>
        </p:txBody>
      </p:sp>
      <p:sp>
        <p:nvSpPr>
          <p:cNvPr id="3" name="Content Placeholder 2">
            <a:extLst>
              <a:ext uri="{FF2B5EF4-FFF2-40B4-BE49-F238E27FC236}">
                <a16:creationId xmlns:a16="http://schemas.microsoft.com/office/drawing/2014/main" id="{1A1DFC39-3AAD-4739-B311-2459F3348F10}"/>
              </a:ext>
            </a:extLst>
          </p:cNvPr>
          <p:cNvSpPr>
            <a:spLocks noGrp="1"/>
          </p:cNvSpPr>
          <p:nvPr>
            <p:ph idx="1"/>
          </p:nvPr>
        </p:nvSpPr>
        <p:spPr/>
        <p:txBody>
          <a:bodyPr>
            <a:normAutofit/>
          </a:bodyPr>
          <a:lstStyle/>
          <a:p>
            <a:pPr marL="0" indent="0">
              <a:buNone/>
            </a:pPr>
            <a:r>
              <a:rPr lang="en-US" sz="2100" dirty="0"/>
              <a:t>Be sure to push water beyond the hips. </a:t>
            </a:r>
          </a:p>
        </p:txBody>
      </p:sp>
    </p:spTree>
    <p:extLst>
      <p:ext uri="{BB962C8B-B14F-4D97-AF65-F5344CB8AC3E}">
        <p14:creationId xmlns:p14="http://schemas.microsoft.com/office/powerpoint/2010/main" val="24380590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587F8B-A7DE-4DBF-9D35-61F617C304A4}"/>
              </a:ext>
            </a:extLst>
          </p:cNvPr>
          <p:cNvSpPr>
            <a:spLocks noGrp="1"/>
          </p:cNvSpPr>
          <p:nvPr>
            <p:ph type="title"/>
          </p:nvPr>
        </p:nvSpPr>
        <p:spPr/>
        <p:txBody>
          <a:bodyPr/>
          <a:lstStyle/>
          <a:p>
            <a:r>
              <a:rPr lang="en-US" sz="4000" dirty="0"/>
              <a:t>Technique Tidbits</a:t>
            </a:r>
            <a:br>
              <a:rPr lang="en-US" dirty="0"/>
            </a:br>
            <a:r>
              <a:rPr lang="en-US" sz="3200" dirty="0"/>
              <a:t>Breathing – When and How</a:t>
            </a:r>
            <a:endParaRPr lang="en-US" dirty="0"/>
          </a:p>
        </p:txBody>
      </p:sp>
      <p:sp>
        <p:nvSpPr>
          <p:cNvPr id="3" name="Content Placeholder 2">
            <a:extLst>
              <a:ext uri="{FF2B5EF4-FFF2-40B4-BE49-F238E27FC236}">
                <a16:creationId xmlns:a16="http://schemas.microsoft.com/office/drawing/2014/main" id="{1A1DFC39-3AAD-4739-B311-2459F3348F10}"/>
              </a:ext>
            </a:extLst>
          </p:cNvPr>
          <p:cNvSpPr>
            <a:spLocks noGrp="1"/>
          </p:cNvSpPr>
          <p:nvPr>
            <p:ph idx="1"/>
          </p:nvPr>
        </p:nvSpPr>
        <p:spPr/>
        <p:txBody>
          <a:bodyPr>
            <a:normAutofit/>
          </a:bodyPr>
          <a:lstStyle/>
          <a:p>
            <a:pPr marL="0" indent="0">
              <a:buNone/>
            </a:pPr>
            <a:endParaRPr lang="en-US" sz="2100" dirty="0"/>
          </a:p>
          <a:p>
            <a:r>
              <a:rPr lang="en-US" dirty="0"/>
              <a:t>As hand passes shoulders, face back in water</a:t>
            </a:r>
          </a:p>
          <a:p>
            <a:r>
              <a:rPr lang="en-US" dirty="0"/>
              <a:t>Turn head as little as possible</a:t>
            </a:r>
            <a:br>
              <a:rPr lang="en-US" dirty="0"/>
            </a:br>
            <a:r>
              <a:rPr lang="en-US" dirty="0"/>
              <a:t>(Some use the trick of keeping one eye in the water.)</a:t>
            </a:r>
          </a:p>
          <a:p>
            <a:r>
              <a:rPr lang="en-US" dirty="0"/>
              <a:t>Be sure </a:t>
            </a:r>
            <a:r>
              <a:rPr lang="en-US" b="1" dirty="0"/>
              <a:t>not</a:t>
            </a:r>
            <a:r>
              <a:rPr lang="en-US" dirty="0"/>
              <a:t> to stress your jaw</a:t>
            </a:r>
          </a:p>
        </p:txBody>
      </p:sp>
    </p:spTree>
    <p:extLst>
      <p:ext uri="{BB962C8B-B14F-4D97-AF65-F5344CB8AC3E}">
        <p14:creationId xmlns:p14="http://schemas.microsoft.com/office/powerpoint/2010/main" val="16314251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587F8B-A7DE-4DBF-9D35-61F617C304A4}"/>
              </a:ext>
            </a:extLst>
          </p:cNvPr>
          <p:cNvSpPr>
            <a:spLocks noGrp="1"/>
          </p:cNvSpPr>
          <p:nvPr>
            <p:ph type="title"/>
          </p:nvPr>
        </p:nvSpPr>
        <p:spPr/>
        <p:txBody>
          <a:bodyPr/>
          <a:lstStyle/>
          <a:p>
            <a:r>
              <a:rPr lang="en-US" sz="4000" dirty="0"/>
              <a:t>Technique Tidbits</a:t>
            </a:r>
            <a:br>
              <a:rPr lang="en-US" dirty="0"/>
            </a:br>
            <a:r>
              <a:rPr lang="en-US" sz="3200" dirty="0"/>
              <a:t>Feet Sinking?  It’s all in the head</a:t>
            </a:r>
            <a:endParaRPr lang="en-US" dirty="0"/>
          </a:p>
        </p:txBody>
      </p:sp>
      <p:sp>
        <p:nvSpPr>
          <p:cNvPr id="3" name="Content Placeholder 2">
            <a:extLst>
              <a:ext uri="{FF2B5EF4-FFF2-40B4-BE49-F238E27FC236}">
                <a16:creationId xmlns:a16="http://schemas.microsoft.com/office/drawing/2014/main" id="{1A1DFC39-3AAD-4739-B311-2459F3348F10}"/>
              </a:ext>
            </a:extLst>
          </p:cNvPr>
          <p:cNvSpPr>
            <a:spLocks noGrp="1"/>
          </p:cNvSpPr>
          <p:nvPr>
            <p:ph idx="1"/>
          </p:nvPr>
        </p:nvSpPr>
        <p:spPr/>
        <p:txBody>
          <a:bodyPr>
            <a:normAutofit/>
          </a:bodyPr>
          <a:lstStyle/>
          <a:p>
            <a:pPr marL="0" indent="0">
              <a:buNone/>
            </a:pPr>
            <a:r>
              <a:rPr lang="en-US" sz="2100" dirty="0"/>
              <a:t>You can’t always swim the same way in every environment, so know how to adjust your balance.</a:t>
            </a:r>
          </a:p>
          <a:p>
            <a:pPr marL="0" indent="0">
              <a:buNone/>
            </a:pPr>
            <a:r>
              <a:rPr lang="en-US" sz="2100" dirty="0"/>
              <a:t>Wetsuit impact and floating feet?</a:t>
            </a:r>
          </a:p>
          <a:p>
            <a:r>
              <a:rPr lang="en-US" sz="2100" dirty="0"/>
              <a:t>Some wetsuits are made to offer more buoyancy for legs due to their audience.  If your feet don’t sink in the pool, look for wetsuits that are not unusually thick on the legs</a:t>
            </a:r>
          </a:p>
          <a:p>
            <a:r>
              <a:rPr lang="en-US" sz="2100" dirty="0"/>
              <a:t>Raise the head through the chin</a:t>
            </a:r>
          </a:p>
          <a:p>
            <a:r>
              <a:rPr lang="en-US" sz="2100" dirty="0"/>
              <a:t>Slight core engagement</a:t>
            </a:r>
          </a:p>
          <a:p>
            <a:pPr marL="0" indent="0">
              <a:buNone/>
            </a:pPr>
            <a:r>
              <a:rPr lang="en-US" sz="2100" dirty="0"/>
              <a:t>Salt water impact </a:t>
            </a:r>
          </a:p>
          <a:p>
            <a:r>
              <a:rPr lang="en-US" sz="2100" dirty="0"/>
              <a:t>Float higher in the water</a:t>
            </a:r>
          </a:p>
          <a:p>
            <a:r>
              <a:rPr lang="en-US" sz="2100" dirty="0"/>
              <a:t>Impacts breathing position</a:t>
            </a:r>
          </a:p>
        </p:txBody>
      </p:sp>
    </p:spTree>
    <p:extLst>
      <p:ext uri="{BB962C8B-B14F-4D97-AF65-F5344CB8AC3E}">
        <p14:creationId xmlns:p14="http://schemas.microsoft.com/office/powerpoint/2010/main" val="1102955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2DD805-C786-44EF-99C7-1DDA07E1783D}"/>
              </a:ext>
            </a:extLst>
          </p:cNvPr>
          <p:cNvSpPr>
            <a:spLocks noGrp="1"/>
          </p:cNvSpPr>
          <p:nvPr>
            <p:ph type="title"/>
          </p:nvPr>
        </p:nvSpPr>
        <p:spPr/>
        <p:txBody>
          <a:bodyPr/>
          <a:lstStyle/>
          <a:p>
            <a:r>
              <a:rPr lang="en-US" dirty="0"/>
              <a:t>Some Good Videos</a:t>
            </a:r>
          </a:p>
        </p:txBody>
      </p:sp>
      <p:sp>
        <p:nvSpPr>
          <p:cNvPr id="3" name="Content Placeholder 2">
            <a:extLst>
              <a:ext uri="{FF2B5EF4-FFF2-40B4-BE49-F238E27FC236}">
                <a16:creationId xmlns:a16="http://schemas.microsoft.com/office/drawing/2014/main" id="{1BF3B3EF-F41D-440C-ACFE-AE11E732FF98}"/>
              </a:ext>
            </a:extLst>
          </p:cNvPr>
          <p:cNvSpPr>
            <a:spLocks noGrp="1"/>
          </p:cNvSpPr>
          <p:nvPr>
            <p:ph idx="1"/>
          </p:nvPr>
        </p:nvSpPr>
        <p:spPr/>
        <p:txBody>
          <a:bodyPr/>
          <a:lstStyle/>
          <a:p>
            <a:r>
              <a:rPr lang="en-US" dirty="0"/>
              <a:t>Common Mistakes: </a:t>
            </a:r>
            <a:r>
              <a:rPr lang="en-US" dirty="0">
                <a:hlinkClick r:id="rId2"/>
              </a:rPr>
              <a:t>https://www.youtube.com/watch?v=s2h0tFWwqFc</a:t>
            </a:r>
            <a:endParaRPr lang="en-US" dirty="0"/>
          </a:p>
          <a:p>
            <a:r>
              <a:rPr lang="en-US" dirty="0"/>
              <a:t>A smooth 100:</a:t>
            </a:r>
            <a:br>
              <a:rPr lang="en-US" dirty="0"/>
            </a:br>
            <a:r>
              <a:rPr lang="en-US" dirty="0">
                <a:hlinkClick r:id="rId3"/>
              </a:rPr>
              <a:t>https://www.youtube.com/watch?v=wvVZZy-8fv4</a:t>
            </a:r>
            <a:r>
              <a:rPr lang="en-US" dirty="0"/>
              <a:t> </a:t>
            </a:r>
          </a:p>
        </p:txBody>
      </p:sp>
    </p:spTree>
    <p:extLst>
      <p:ext uri="{BB962C8B-B14F-4D97-AF65-F5344CB8AC3E}">
        <p14:creationId xmlns:p14="http://schemas.microsoft.com/office/powerpoint/2010/main" val="207206745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173</TotalTime>
  <Words>481</Words>
  <Application>Microsoft Office PowerPoint</Application>
  <PresentationFormat>Widescreen</PresentationFormat>
  <Paragraphs>58</Paragraphs>
  <Slides>8</Slides>
  <Notes>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Calibri Light</vt:lpstr>
      <vt:lpstr>Office Theme</vt:lpstr>
      <vt:lpstr>Atlantic Masters</vt:lpstr>
      <vt:lpstr>Technique Tidbits</vt:lpstr>
      <vt:lpstr>Warning!!!</vt:lpstr>
      <vt:lpstr>Technique Tidbits  Early Vertical Forearm (EVF) – The cure for a dropping elbow</vt:lpstr>
      <vt:lpstr>Technique Tidbits A Full Stroke – No Early Exit</vt:lpstr>
      <vt:lpstr>Technique Tidbits Breathing – When and How</vt:lpstr>
      <vt:lpstr>Technique Tidbits Feet Sinking?  It’s all in the head</vt:lpstr>
      <vt:lpstr>Some Good Videos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Atlantic Masters</dc:title>
  <dc:creator>keith kroeger</dc:creator>
  <cp:lastModifiedBy>keith kroeger</cp:lastModifiedBy>
  <cp:revision>24</cp:revision>
  <dcterms:created xsi:type="dcterms:W3CDTF">2021-01-25T19:52:26Z</dcterms:created>
  <dcterms:modified xsi:type="dcterms:W3CDTF">2021-02-03T19:28:02Z</dcterms:modified>
</cp:coreProperties>
</file>